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05/02/2012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287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05/02/2012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000" dirty="0" smtClean="0"/>
              <a:t>A Philosophy of Older Age</a:t>
            </a:r>
            <a:br>
              <a:rPr lang="en-CA" sz="4000" dirty="0" smtClean="0"/>
            </a:br>
            <a:r>
              <a:rPr lang="en-CA" sz="2800" i="1" dirty="0" smtClean="0"/>
              <a:t>mostly a male perspective</a:t>
            </a:r>
            <a:endParaRPr lang="fr-CA" sz="28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28650"/>
            <a:ext cx="6609928" cy="506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54046"/>
            <a:ext cx="6609928" cy="34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79791"/>
            <a:ext cx="6609928" cy="375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20977"/>
            <a:ext cx="6609928" cy="36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4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29649"/>
            <a:ext cx="6609928" cy="40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69809"/>
            <a:ext cx="6609928" cy="337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59509"/>
            <a:ext cx="6609928" cy="33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44886"/>
            <a:ext cx="6609928" cy="322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Color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</Template>
  <TotalTime>38</TotalTime>
  <Words>5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TW_ColorPencils</vt:lpstr>
      <vt:lpstr>A Philosophy of Older Age mostly a male 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5thwheelforums.com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glorious insults are from an era before the English language got boiled down to 4-letter words</dc:title>
  <dc:creator>M Salter</dc:creator>
  <cp:lastModifiedBy>M Salter</cp:lastModifiedBy>
  <cp:revision>8</cp:revision>
  <dcterms:created xsi:type="dcterms:W3CDTF">2012-01-25T20:37:12Z</dcterms:created>
  <dcterms:modified xsi:type="dcterms:W3CDTF">2012-02-05T18:24:14Z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