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6" y="-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26/01/2012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287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26/01/2012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000" dirty="0"/>
              <a:t>These glorious insults are from an era before the English language got boiled down to 4-letter words</a:t>
            </a:r>
            <a:endParaRPr lang="fr-CA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/>
              <a:t>"I am enclosing two tickets to the first night of my new play; bring a friend, if you have one." </a:t>
            </a:r>
            <a:endParaRPr lang="en-CA" sz="2400" dirty="0" smtClean="0"/>
          </a:p>
          <a:p>
            <a:pPr marL="400050" lvl="1" indent="0" fontAlgn="auto">
              <a:spcAft>
                <a:spcPts val="0"/>
              </a:spcAft>
              <a:buNone/>
              <a:defRPr/>
            </a:pPr>
            <a:r>
              <a:rPr lang="en-CA" sz="2000" dirty="0" smtClean="0"/>
              <a:t>	George </a:t>
            </a:r>
            <a:r>
              <a:rPr lang="en-CA" sz="2000" dirty="0"/>
              <a:t>Bernard Shaw to Winston Churchill</a:t>
            </a:r>
            <a:r>
              <a:rPr lang="en-CA" sz="2000" dirty="0">
                <a:latin typeface="Lucida Handwriting" pitchFamily="66" charset="0"/>
              </a:rPr>
              <a:t> </a:t>
            </a:r>
            <a:endParaRPr lang="en-CA" sz="2000" dirty="0" smtClean="0">
              <a:latin typeface="Lucida Handwriting" pitchFamily="66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CA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"</a:t>
            </a:r>
            <a:r>
              <a:rPr lang="en-CA" sz="2400" dirty="0"/>
              <a:t>Cannot possibly attend first night, will attend second ... if there is one</a:t>
            </a:r>
            <a:r>
              <a:rPr lang="en-CA" sz="2400" dirty="0" smtClean="0"/>
              <a:t>.“</a:t>
            </a:r>
          </a:p>
          <a:p>
            <a:pPr marL="400050" lvl="1" indent="0" fontAlgn="auto">
              <a:spcAft>
                <a:spcPts val="0"/>
              </a:spcAft>
              <a:buNone/>
              <a:defRPr/>
            </a:pPr>
            <a:r>
              <a:rPr lang="en-CA" sz="2000" dirty="0" smtClean="0"/>
              <a:t>	Winston </a:t>
            </a:r>
            <a:r>
              <a:rPr lang="en-CA" sz="2000" dirty="0"/>
              <a:t>Churchill, in response.</a:t>
            </a:r>
            <a:r>
              <a:rPr lang="en-CA" sz="2000" dirty="0">
                <a:latin typeface="Lucida Handwriting" pitchFamily="66" charset="0"/>
              </a:rPr>
              <a:t> </a:t>
            </a:r>
            <a:endParaRPr lang="fr-CA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/>
              <a:t>A member of Parliament to Disraeli: "Sir, you will either die on the gallows or of some unspeakable disease." </a:t>
            </a:r>
            <a:r>
              <a:rPr lang="en-CA" sz="2400" dirty="0" smtClean="0"/>
              <a:t/>
            </a:r>
            <a:br>
              <a:rPr lang="en-CA" sz="2400" dirty="0" smtClean="0"/>
            </a:br>
            <a:endParaRPr lang="en-CA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CA" sz="2400" dirty="0"/>
              <a:t>"That depends, Sir," said Disraeli, "whether I embrace your policies or your mistress." </a:t>
            </a:r>
            <a:r>
              <a:rPr lang="en-CA" sz="2000" dirty="0">
                <a:latin typeface="Lucida Handwriting" pitchFamily="66" charset="0"/>
              </a:rPr>
              <a:t> </a:t>
            </a:r>
            <a:endParaRPr lang="fr-CA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4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“He </a:t>
            </a:r>
            <a:r>
              <a:rPr lang="en-CA" sz="2400" dirty="0"/>
              <a:t>had delusions of adequacy</a:t>
            </a:r>
            <a:r>
              <a:rPr lang="en-CA" sz="2400" dirty="0" smtClean="0"/>
              <a:t>.”</a:t>
            </a:r>
            <a:br>
              <a:rPr lang="en-CA" sz="2400" dirty="0" smtClean="0"/>
            </a:br>
            <a:r>
              <a:rPr lang="en-CA" sz="2000" dirty="0">
                <a:latin typeface="Lucida Handwriting" pitchFamily="66" charset="0"/>
              </a:rPr>
              <a:t>W</a:t>
            </a:r>
            <a:r>
              <a:rPr lang="en-CA" sz="2000" dirty="0" smtClean="0">
                <a:latin typeface="Lucida Handwriting" pitchFamily="66" charset="0"/>
              </a:rPr>
              <a:t>alter Kerr</a:t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“I </a:t>
            </a:r>
            <a:r>
              <a:rPr lang="en-CA" sz="2400" dirty="0"/>
              <a:t>have never killed a man, but I have read many obituaries with great pleasure</a:t>
            </a:r>
            <a:r>
              <a:rPr lang="en-CA" sz="2400" dirty="0" smtClean="0"/>
              <a:t>.”</a:t>
            </a:r>
            <a:br>
              <a:rPr lang="en-CA" sz="2400" dirty="0" smtClean="0"/>
            </a:br>
            <a:r>
              <a:rPr lang="en-CA" sz="2000" dirty="0">
                <a:latin typeface="Lucida Handwriting" pitchFamily="66" charset="0"/>
              </a:rPr>
              <a:t>C</a:t>
            </a:r>
            <a:r>
              <a:rPr lang="en-CA" sz="2000" dirty="0" smtClean="0">
                <a:latin typeface="Lucida Handwriting" pitchFamily="66" charset="0"/>
              </a:rPr>
              <a:t>larence Darrow</a:t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000" dirty="0" smtClean="0">
              <a:latin typeface="Lucida Handwriting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“He </a:t>
            </a:r>
            <a:r>
              <a:rPr lang="en-CA" sz="2400" dirty="0"/>
              <a:t>has never been known to use a word that might send a reader to the dictionary</a:t>
            </a:r>
            <a:r>
              <a:rPr lang="en-CA" sz="2400" dirty="0" smtClean="0"/>
              <a:t>.“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CA" sz="2000" dirty="0" smtClean="0"/>
              <a:t>	William </a:t>
            </a:r>
            <a:r>
              <a:rPr lang="en-CA" sz="2000" dirty="0"/>
              <a:t>Faulkner (about Ernest Hemingway). </a:t>
            </a:r>
            <a:br>
              <a:rPr lang="en-CA" sz="2000" dirty="0"/>
            </a:br>
            <a:endParaRPr lang="fr-CA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5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Thank you for sending me a copy of your book; I'll waste no time reading it</a:t>
            </a:r>
            <a:r>
              <a:rPr lang="en-CA" sz="2400" dirty="0" smtClean="0"/>
              <a:t>.</a:t>
            </a:r>
            <a:r>
              <a:rPr lang="en-CA" sz="2400" dirty="0" smtClean="0"/>
              <a:t>”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000" dirty="0">
                <a:latin typeface="Lucida Handwriting" pitchFamily="66" charset="0"/>
              </a:rPr>
              <a:t>M</a:t>
            </a:r>
            <a:r>
              <a:rPr lang="en-CA" sz="2000" dirty="0" smtClean="0">
                <a:latin typeface="Lucida Handwriting" pitchFamily="66" charset="0"/>
              </a:rPr>
              <a:t>oses </a:t>
            </a:r>
            <a:r>
              <a:rPr lang="en-CA" sz="2000" dirty="0" err="1" smtClean="0">
                <a:latin typeface="Lucida Handwriting" pitchFamily="66" charset="0"/>
              </a:rPr>
              <a:t>Hadas</a:t>
            </a:r>
            <a:r>
              <a:rPr lang="en-CA" sz="2000" dirty="0" smtClean="0">
                <a:latin typeface="Lucida Handwriting" pitchFamily="66" charset="0"/>
              </a:rPr>
              <a:t/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I didn't attend the funeral, but I sent a nice letter saying I approved of it.</a:t>
            </a:r>
            <a:r>
              <a:rPr lang="en-CA" sz="2400" dirty="0" smtClean="0"/>
              <a:t>”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000" dirty="0">
                <a:latin typeface="Lucida Handwriting" pitchFamily="66" charset="0"/>
              </a:rPr>
              <a:t>M</a:t>
            </a:r>
            <a:r>
              <a:rPr lang="en-CA" sz="2000" dirty="0" smtClean="0">
                <a:latin typeface="Lucida Handwriting" pitchFamily="66" charset="0"/>
              </a:rPr>
              <a:t>ark Twain</a:t>
            </a:r>
            <a:r>
              <a:rPr lang="en-CA" sz="2000" dirty="0" smtClean="0">
                <a:latin typeface="Lucida Handwriting" pitchFamily="66" charset="0"/>
              </a:rPr>
              <a:t/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000" dirty="0" smtClean="0">
              <a:latin typeface="Lucida Handwriting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He has no enemies, but is intensely disliked by his friends</a:t>
            </a:r>
            <a:r>
              <a:rPr lang="en-CA" sz="2400" dirty="0" smtClean="0"/>
              <a:t>.</a:t>
            </a:r>
            <a:r>
              <a:rPr lang="en-CA" sz="2400" dirty="0" smtClean="0"/>
              <a:t>“</a:t>
            </a:r>
            <a:br>
              <a:rPr lang="en-CA" sz="2400" dirty="0" smtClean="0"/>
            </a:br>
            <a:r>
              <a:rPr lang="en-CA" sz="2000" dirty="0">
                <a:latin typeface="Lucida Handwriting" pitchFamily="66" charset="0"/>
              </a:rPr>
              <a:t>O</a:t>
            </a:r>
            <a:r>
              <a:rPr lang="en-CA" sz="2000" dirty="0" smtClean="0">
                <a:latin typeface="Lucida Handwriting" pitchFamily="66" charset="0"/>
              </a:rPr>
              <a:t>scar Wilde</a:t>
            </a:r>
            <a:r>
              <a:rPr lang="en-CA" sz="2000" dirty="0"/>
              <a:t/>
            </a:r>
            <a:br>
              <a:rPr lang="en-CA" sz="2000" dirty="0"/>
            </a:br>
            <a:endParaRPr lang="fr-CA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5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I feel so miserable without you; it's almost like having you here.</a:t>
            </a:r>
            <a:r>
              <a:rPr lang="en-CA" sz="2400" dirty="0" smtClean="0"/>
              <a:t>”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000" dirty="0" smtClean="0">
                <a:latin typeface="Lucida Handwriting" pitchFamily="66" charset="0"/>
              </a:rPr>
              <a:t>Stephen Bishop</a:t>
            </a:r>
            <a:r>
              <a:rPr lang="en-CA" sz="2000" dirty="0" smtClean="0">
                <a:latin typeface="Lucida Handwriting" pitchFamily="66" charset="0"/>
              </a:rPr>
              <a:t/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He is a self-made man and worships his creator</a:t>
            </a:r>
            <a:r>
              <a:rPr lang="en-CA" sz="2400" dirty="0" smtClean="0"/>
              <a:t>.</a:t>
            </a:r>
            <a:r>
              <a:rPr lang="en-CA" sz="2400" dirty="0" smtClean="0"/>
              <a:t>”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000" dirty="0" smtClean="0">
                <a:latin typeface="Lucida Handwriting" pitchFamily="66" charset="0"/>
              </a:rPr>
              <a:t>John Bright</a:t>
            </a:r>
            <a:r>
              <a:rPr lang="en-CA" sz="2000" dirty="0" smtClean="0">
                <a:latin typeface="Lucida Handwriting" pitchFamily="66" charset="0"/>
              </a:rPr>
              <a:t/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000" dirty="0" smtClean="0">
              <a:latin typeface="Lucida Handwriting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I've just learned about his illness. Let's hope it's nothing trivial.</a:t>
            </a:r>
            <a:r>
              <a:rPr lang="en-CA" sz="2400" dirty="0" smtClean="0"/>
              <a:t>“</a:t>
            </a:r>
            <a:br>
              <a:rPr lang="en-CA" sz="2400" dirty="0" smtClean="0"/>
            </a:br>
            <a:r>
              <a:rPr lang="en-CA" sz="2000" dirty="0" smtClean="0">
                <a:latin typeface="Lucida Handwriting" pitchFamily="66" charset="0"/>
              </a:rPr>
              <a:t>Irving S. Cobb</a:t>
            </a:r>
            <a:r>
              <a:rPr lang="en-CA" sz="2000" dirty="0"/>
              <a:t/>
            </a:r>
            <a:br>
              <a:rPr lang="en-CA" sz="2000" dirty="0"/>
            </a:br>
            <a:endParaRPr lang="fr-CA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In order to avoid being called a flirt, she always yielded easily.</a:t>
            </a:r>
            <a:r>
              <a:rPr lang="en-CA" sz="2400" dirty="0" smtClean="0"/>
              <a:t>”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000" dirty="0" smtClean="0">
                <a:latin typeface="Lucida Handwriting" pitchFamily="66" charset="0"/>
              </a:rPr>
              <a:t>Charles, Count Talleyrand</a:t>
            </a:r>
            <a:r>
              <a:rPr lang="en-CA" sz="2000" dirty="0" smtClean="0">
                <a:latin typeface="Lucida Handwriting" pitchFamily="66" charset="0"/>
              </a:rPr>
              <a:t/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He loves nature in spite of what it did to him.</a:t>
            </a:r>
            <a:r>
              <a:rPr lang="en-CA" sz="2400" dirty="0" smtClean="0"/>
              <a:t>”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000" dirty="0" smtClean="0">
                <a:latin typeface="Lucida Handwriting" pitchFamily="66" charset="0"/>
              </a:rPr>
              <a:t>Forrest Tucker</a:t>
            </a:r>
            <a:r>
              <a:rPr lang="en-CA" sz="2000" dirty="0" smtClean="0">
                <a:latin typeface="Lucida Handwriting" pitchFamily="66" charset="0"/>
              </a:rPr>
              <a:t/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000" dirty="0" smtClean="0">
              <a:latin typeface="Lucida Handwriting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Why do you sit there looking like an envelope without any address on it?</a:t>
            </a:r>
            <a:r>
              <a:rPr lang="en-CA" sz="2400" dirty="0" smtClean="0"/>
              <a:t>“</a:t>
            </a:r>
            <a:br>
              <a:rPr lang="en-CA" sz="2400" dirty="0" smtClean="0"/>
            </a:br>
            <a:r>
              <a:rPr lang="en-CA" sz="2000" dirty="0" smtClean="0">
                <a:latin typeface="Lucida Handwriting" pitchFamily="66" charset="0"/>
              </a:rPr>
              <a:t>Mark Twain</a:t>
            </a:r>
            <a:r>
              <a:rPr lang="en-CA" sz="2000" dirty="0"/>
              <a:t/>
            </a:r>
            <a:br>
              <a:rPr lang="en-CA" sz="2000" dirty="0"/>
            </a:br>
            <a:endParaRPr lang="fr-CA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2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His mother should have thrown him away and kept the stork.</a:t>
            </a:r>
            <a:r>
              <a:rPr lang="en-CA" sz="2400" dirty="0" smtClean="0"/>
              <a:t>”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000" dirty="0" smtClean="0">
                <a:latin typeface="Lucida Handwriting" pitchFamily="66" charset="0"/>
              </a:rPr>
              <a:t>Mae West</a:t>
            </a:r>
            <a:r>
              <a:rPr lang="en-CA" sz="2000" dirty="0" smtClean="0">
                <a:latin typeface="Lucida Handwriting" pitchFamily="66" charset="0"/>
              </a:rPr>
              <a:t/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Some cause happiness wherever they go; others, whenever they go.</a:t>
            </a:r>
            <a:r>
              <a:rPr lang="en-CA" sz="2400" dirty="0" smtClean="0"/>
              <a:t>”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000" dirty="0" smtClean="0">
                <a:latin typeface="Lucida Handwriting" pitchFamily="66" charset="0"/>
              </a:rPr>
              <a:t>Oscar Wilde</a:t>
            </a:r>
            <a:r>
              <a:rPr lang="en-CA" sz="2000" dirty="0" smtClean="0">
                <a:latin typeface="Lucida Handwriting" pitchFamily="66" charset="0"/>
              </a:rPr>
              <a:t/>
            </a:r>
            <a:br>
              <a:rPr lang="en-CA" sz="2000" dirty="0" smtClean="0">
                <a:latin typeface="Lucida Handwriting" pitchFamily="66" charset="0"/>
              </a:rPr>
            </a:br>
            <a:endParaRPr lang="en-CA" sz="2000" dirty="0" smtClean="0">
              <a:latin typeface="Lucida Handwriting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CA" sz="2400" dirty="0" smtClean="0"/>
              <a:t>“</a:t>
            </a:r>
            <a:r>
              <a:rPr lang="en-CA" sz="2400" dirty="0"/>
              <a:t>I've had a perfectly wonderful evening. But this wasn't it.</a:t>
            </a:r>
            <a:r>
              <a:rPr lang="en-CA" sz="2400" dirty="0" smtClean="0"/>
              <a:t>“</a:t>
            </a:r>
            <a:br>
              <a:rPr lang="en-CA" sz="2400" dirty="0" smtClean="0"/>
            </a:br>
            <a:r>
              <a:rPr lang="en-CA" sz="2000" dirty="0" smtClean="0">
                <a:latin typeface="Lucida Handwriting" pitchFamily="66" charset="0"/>
              </a:rPr>
              <a:t>Groucho Marx</a:t>
            </a:r>
            <a:r>
              <a:rPr lang="en-CA" sz="2000" dirty="0"/>
              <a:t/>
            </a:r>
            <a:br>
              <a:rPr lang="en-CA" sz="2000" dirty="0"/>
            </a:br>
            <a:endParaRPr lang="fr-CA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W_ColorPenc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TW_ColorPencils</Template>
  <TotalTime>33</TotalTime>
  <Words>133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TW_ColorPencils</vt:lpstr>
      <vt:lpstr>These glorious insults are from an era before the English language got boiled down to 4-letter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5thwheelforums.com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 glorious insults are from an era before the English language got boiled down to 4-letter words</dc:title>
  <dc:creator>M Salter</dc:creator>
  <cp:lastModifiedBy>M Salter</cp:lastModifiedBy>
  <cp:revision>5</cp:revision>
  <dcterms:created xsi:type="dcterms:W3CDTF">2012-01-25T20:37:12Z</dcterms:created>
  <dcterms:modified xsi:type="dcterms:W3CDTF">2012-01-26T19:52:25Z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